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45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moving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103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 waves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move through water.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But what is it that is really moving?</a:t>
            </a:r>
            <a:endParaRPr kumimoji="0" lang="en-US" sz="1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287238" y="2688614"/>
            <a:ext cx="6625086" cy="2126410"/>
            <a:chOff x="1287238" y="2688614"/>
            <a:chExt cx="6625086" cy="2126410"/>
          </a:xfrm>
        </p:grpSpPr>
        <p:grpSp>
          <p:nvGrpSpPr>
            <p:cNvPr id="46" name="Group 45"/>
            <p:cNvGrpSpPr/>
            <p:nvPr/>
          </p:nvGrpSpPr>
          <p:grpSpPr>
            <a:xfrm>
              <a:off x="1287238" y="2688614"/>
              <a:ext cx="6625086" cy="2126410"/>
              <a:chOff x="1259457" y="2937296"/>
              <a:chExt cx="6625086" cy="212641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259457" y="3571931"/>
                <a:ext cx="6625086" cy="149177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1985393" y="2948443"/>
                <a:ext cx="2631057" cy="1207114"/>
              </a:xfrm>
              <a:custGeom>
                <a:avLst/>
                <a:gdLst>
                  <a:gd name="connsiteX0" fmla="*/ 0 w 2631057"/>
                  <a:gd name="connsiteY0" fmla="*/ 611587 h 1207114"/>
                  <a:gd name="connsiteX1" fmla="*/ 759125 w 2631057"/>
                  <a:gd name="connsiteY1" fmla="*/ 1189557 h 1207114"/>
                  <a:gd name="connsiteX2" fmla="*/ 1871932 w 2631057"/>
                  <a:gd name="connsiteY2" fmla="*/ 16365 h 1207114"/>
                  <a:gd name="connsiteX3" fmla="*/ 2631057 w 2631057"/>
                  <a:gd name="connsiteY3" fmla="*/ 611587 h 1207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31057" h="1207114">
                    <a:moveTo>
                      <a:pt x="0" y="611587"/>
                    </a:moveTo>
                    <a:cubicBezTo>
                      <a:pt x="223568" y="950174"/>
                      <a:pt x="447136" y="1288761"/>
                      <a:pt x="759125" y="1189557"/>
                    </a:cubicBezTo>
                    <a:cubicBezTo>
                      <a:pt x="1071114" y="1090353"/>
                      <a:pt x="1559943" y="112693"/>
                      <a:pt x="1871932" y="16365"/>
                    </a:cubicBezTo>
                    <a:cubicBezTo>
                      <a:pt x="2183921" y="-79963"/>
                      <a:pt x="2407489" y="265812"/>
                      <a:pt x="2631057" y="611587"/>
                    </a:cubicBezTo>
                  </a:path>
                </a:pathLst>
              </a:custGeom>
              <a:solidFill>
                <a:schemeClr val="bg1"/>
              </a:solidFill>
              <a:ln w="25400"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9" name="Straight Connector 28"/>
              <p:cNvCxnSpPr>
                <a:stCxn id="38" idx="3"/>
              </p:cNvCxnSpPr>
              <p:nvPr/>
            </p:nvCxnSpPr>
            <p:spPr>
              <a:xfrm>
                <a:off x="4625181" y="3560030"/>
                <a:ext cx="3259362" cy="0"/>
              </a:xfrm>
              <a:prstGeom prst="line">
                <a:avLst/>
              </a:prstGeom>
              <a:ln w="25400" cap="rnd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259457" y="3560030"/>
                <a:ext cx="725936" cy="1"/>
              </a:xfrm>
              <a:prstGeom prst="line">
                <a:avLst/>
              </a:prstGeom>
              <a:ln w="25400" cap="rnd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/>
              <a:srcRect l="49637" b="49452"/>
              <a:stretch/>
            </p:blipFill>
            <p:spPr>
              <a:xfrm>
                <a:off x="3290344" y="2937296"/>
                <a:ext cx="1351363" cy="654389"/>
              </a:xfrm>
              <a:prstGeom prst="rect">
                <a:avLst/>
              </a:prstGeom>
            </p:spPr>
          </p:pic>
          <p:sp>
            <p:nvSpPr>
              <p:cNvPr id="38" name="Freeform 37"/>
              <p:cNvSpPr/>
              <p:nvPr/>
            </p:nvSpPr>
            <p:spPr>
              <a:xfrm>
                <a:off x="1994124" y="2948443"/>
                <a:ext cx="2631057" cy="1207114"/>
              </a:xfrm>
              <a:custGeom>
                <a:avLst/>
                <a:gdLst>
                  <a:gd name="connsiteX0" fmla="*/ 0 w 2631057"/>
                  <a:gd name="connsiteY0" fmla="*/ 611587 h 1207114"/>
                  <a:gd name="connsiteX1" fmla="*/ 759125 w 2631057"/>
                  <a:gd name="connsiteY1" fmla="*/ 1189557 h 1207114"/>
                  <a:gd name="connsiteX2" fmla="*/ 1871932 w 2631057"/>
                  <a:gd name="connsiteY2" fmla="*/ 16365 h 1207114"/>
                  <a:gd name="connsiteX3" fmla="*/ 2631057 w 2631057"/>
                  <a:gd name="connsiteY3" fmla="*/ 611587 h 1207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31057" h="1207114">
                    <a:moveTo>
                      <a:pt x="0" y="611587"/>
                    </a:moveTo>
                    <a:cubicBezTo>
                      <a:pt x="223568" y="950174"/>
                      <a:pt x="447136" y="1288761"/>
                      <a:pt x="759125" y="1189557"/>
                    </a:cubicBezTo>
                    <a:cubicBezTo>
                      <a:pt x="1071114" y="1090353"/>
                      <a:pt x="1559943" y="112693"/>
                      <a:pt x="1871932" y="16365"/>
                    </a:cubicBezTo>
                    <a:cubicBezTo>
                      <a:pt x="2183921" y="-79963"/>
                      <a:pt x="2407489" y="265812"/>
                      <a:pt x="2631057" y="611587"/>
                    </a:cubicBezTo>
                  </a:path>
                </a:pathLst>
              </a:custGeom>
              <a:noFill/>
              <a:ln w="25400" cap="rnd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7" name="Right Arrow 46"/>
            <p:cNvSpPr/>
            <p:nvPr/>
          </p:nvSpPr>
          <p:spPr>
            <a:xfrm>
              <a:off x="2745170" y="3175868"/>
              <a:ext cx="1184525" cy="251460"/>
            </a:xfrm>
            <a:prstGeom prst="rightArrow">
              <a:avLst>
                <a:gd name="adj1" fmla="val 31818"/>
                <a:gd name="adj2" fmla="val 50000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moving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37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moves forward with a water wave?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Just water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moves forward.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Just the ‘shape’ of the wave moves forward.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‘shape’ of the wave </a:t>
            </a:r>
            <a:r>
              <a:rPr lang="en-GB" i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water both move forward.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force pushing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water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moves forward.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-115" t="-358" r="115" b="25889"/>
          <a:stretch/>
        </p:blipFill>
        <p:spPr>
          <a:xfrm>
            <a:off x="1274125" y="1745299"/>
            <a:ext cx="6651312" cy="158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58</TotalTime>
  <Words>71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7</cp:revision>
  <dcterms:created xsi:type="dcterms:W3CDTF">2019-09-26T09:02:23Z</dcterms:created>
  <dcterms:modified xsi:type="dcterms:W3CDTF">2019-09-26T15:03:45Z</dcterms:modified>
</cp:coreProperties>
</file>